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3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976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92422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4" name="Graphic 8">
            <a:extLst>
              <a:ext uri="{FF2B5EF4-FFF2-40B4-BE49-F238E27FC236}">
                <a16:creationId xmlns:a16="http://schemas.microsoft.com/office/drawing/2014/main" id="{84563DBC-ECF4-0840-37F3-A65BF231751D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2038960" y="29683072"/>
            <a:ext cx="7207693" cy="210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9</cp:revision>
  <cp:lastPrinted>2014-10-01T19:43:12Z</cp:lastPrinted>
  <dcterms:created xsi:type="dcterms:W3CDTF">2019-09-13T00:07:06Z</dcterms:created>
  <dcterms:modified xsi:type="dcterms:W3CDTF">2025-10-22T23:18:15Z</dcterms:modified>
</cp:coreProperties>
</file>